
<file path=[Content_Types].xml><?xml version="1.0" encoding="utf-8"?>
<Types xmlns="http://schemas.openxmlformats.org/package/2006/content-types"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2.jpg" ContentType="image/jpeg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03" r:id="rId2"/>
    <p:sldId id="304" r:id="rId3"/>
    <p:sldId id="318" r:id="rId4"/>
    <p:sldId id="326" r:id="rId5"/>
    <p:sldId id="305" r:id="rId6"/>
    <p:sldId id="307" r:id="rId7"/>
    <p:sldId id="308" r:id="rId8"/>
    <p:sldId id="309" r:id="rId9"/>
    <p:sldId id="310" r:id="rId10"/>
    <p:sldId id="311" r:id="rId11"/>
    <p:sldId id="319" r:id="rId12"/>
    <p:sldId id="320" r:id="rId13"/>
    <p:sldId id="322" r:id="rId14"/>
    <p:sldId id="312" r:id="rId15"/>
    <p:sldId id="313" r:id="rId16"/>
    <p:sldId id="316" r:id="rId17"/>
    <p:sldId id="323" r:id="rId18"/>
    <p:sldId id="324" r:id="rId19"/>
    <p:sldId id="317" r:id="rId20"/>
    <p:sldId id="325" r:id="rId21"/>
    <p:sldId id="32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41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D636D-AC15-4AEF-B089-198E86A88425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855B4-48DB-40D9-8956-BAEEE3AC1A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5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pull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ll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</p:spTree>
  </p:cSld>
  <p:clrMapOvr>
    <a:masterClrMapping/>
  </p:clrMapOvr>
  <p:transition>
    <p:pull dir="l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2019/1/30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ll dir="ld"/>
  </p:transition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360截图165702011121431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55576" y="620688"/>
            <a:ext cx="71865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900" b="1" dirty="0">
                <a:solidFill>
                  <a:srgbClr val="EA95B4"/>
                </a:solidFill>
                <a:latin typeface="+mn-ea"/>
              </a:rPr>
              <a:t>上海迪斯尼简单攻略及项目简介</a:t>
            </a:r>
          </a:p>
          <a:p>
            <a:endParaRPr lang="zh-CN" altLang="en-US" sz="35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pull dir="l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zh-CN" b="1" dirty="0"/>
              <a:t>古迹探索营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4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简介：古迹探索营中，有</a:t>
            </a:r>
            <a:r>
              <a:rPr lang="en-US" altLang="zh-CN" sz="2400" dirty="0"/>
              <a:t>3</a:t>
            </a:r>
            <a:r>
              <a:rPr lang="zh-CN" altLang="zh-CN" sz="2400" dirty="0"/>
              <a:t>条不同的路线，每条路线中，都设置了平行的</a:t>
            </a:r>
            <a:r>
              <a:rPr lang="en-US" altLang="zh-CN" sz="2400" dirty="0"/>
              <a:t>3</a:t>
            </a:r>
            <a:r>
              <a:rPr lang="zh-CN" altLang="zh-CN" sz="2400" dirty="0"/>
              <a:t>种难易不同的挑战道。游客们可以根据自己的情况，选择征服不同的路线。不愿意参与攀爬的游客，就在下方闲逛一会吧，幸运的话可以在瀑布边看见彩虹。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52725"/>
            <a:ext cx="91440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船奇戏水滩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3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孩子们最爱在这里玩耍。看蒸汽、打水炮、压水井、划小船。。。</a:t>
            </a:r>
            <a:endParaRPr lang="zh-CN" altLang="zh-CN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5"/>
            <a:ext cx="4716016" cy="399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852936"/>
            <a:ext cx="4427984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探秘海妖复仇号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3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进去后是甲板层可以看到炮台、打钟等。往下更有趣了，有杰克船长的牢房，还有张贴的悬赏画，还可以按杰克船长立体电影的提示去寻找</a:t>
            </a:r>
            <a:r>
              <a:rPr lang="en-US" altLang="zh-CN" sz="2400" dirty="0"/>
              <a:t>5</a:t>
            </a:r>
            <a:r>
              <a:rPr lang="zh-CN" altLang="en-US" sz="2400" dirty="0"/>
              <a:t>枚戒指</a:t>
            </a:r>
            <a:endParaRPr lang="zh-CN" altLang="zh-CN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6"/>
            <a:ext cx="4572000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119" y="2780928"/>
            <a:ext cx="4776881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晶彩奇航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推荐指数：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刺激指数：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颗星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坐在船上，听着看着一个个熟悉的迪士尼故事，美女与野兽，阿拉丁，花木兰，小美人鱼等等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96952"/>
            <a:ext cx="4499992" cy="3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996952"/>
            <a:ext cx="4860032" cy="3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zh-CN" b="1" dirty="0"/>
              <a:t>奇幻童话城堡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686800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4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000" dirty="0"/>
              <a:t>简介：奇幻童话城堡是标志性景点，城堡金色塔尖富含吉祥寓意的装饰</a:t>
            </a:r>
            <a:endParaRPr lang="zh-CN" altLang="zh-CN" sz="2400" dirty="0"/>
          </a:p>
        </p:txBody>
      </p:sp>
      <p:pic>
        <p:nvPicPr>
          <p:cNvPr id="13314" name="Picture 2" descr="20166161540374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0928"/>
            <a:ext cx="9144000" cy="409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七个小矮人矿山车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4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3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适合全家共同体验的过山车项目</a:t>
            </a:r>
            <a:r>
              <a:rPr lang="en-US" altLang="zh-CN" sz="2400" dirty="0"/>
              <a:t>——</a:t>
            </a:r>
            <a:r>
              <a:rPr lang="zh-CN" altLang="en-US" sz="2400" dirty="0"/>
              <a:t>穿梭在</a:t>
            </a:r>
            <a:r>
              <a:rPr lang="en-US" altLang="zh-CN" sz="2400" dirty="0"/>
              <a:t>《</a:t>
            </a:r>
            <a:r>
              <a:rPr lang="zh-CN" altLang="en-US" sz="2400" dirty="0"/>
              <a:t>白雪公主和七个小矮人</a:t>
            </a:r>
            <a:r>
              <a:rPr lang="en-US" altLang="zh-CN" sz="2400" dirty="0"/>
              <a:t>》</a:t>
            </a:r>
            <a:r>
              <a:rPr lang="zh-CN" altLang="en-US" sz="2400" dirty="0"/>
              <a:t>的钻石矿山中。</a:t>
            </a:r>
            <a:endParaRPr lang="zh-CN" altLang="zh-CN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29495"/>
            <a:ext cx="4067944" cy="392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924175"/>
            <a:ext cx="5076056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dirty="0"/>
              <a:t>爱丽丝梦游仙境迷宫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2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穿越爱丽丝梦游仙境中蜿蜒的迷宫，参加愉快的疯狂茶会派对。</a:t>
            </a:r>
            <a:endParaRPr lang="zh-CN" altLang="zh-CN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24944"/>
            <a:ext cx="4860032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924944"/>
            <a:ext cx="4427984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喷气背包飞行器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2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en-US" sz="2400" dirty="0"/>
              <a:t>简介：加速，再加速，带着这次未来之旅令人激动的兴奋感出发！</a:t>
            </a:r>
            <a:endParaRPr lang="en-US" altLang="zh-CN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6"/>
            <a:ext cx="4829149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852936"/>
            <a:ext cx="5004048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幻想曲旋转木马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2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en-US" sz="2400" dirty="0"/>
              <a:t>挑选一匹梦幻木马，满满少女心，回旋在快乐之中。</a:t>
            </a:r>
            <a:endParaRPr lang="en-US" altLang="zh-CN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76550"/>
            <a:ext cx="56388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2852936"/>
            <a:ext cx="3563888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dirty="0"/>
              <a:t>中央大街娱乐演出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4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由米奇领衔的火车主题巡游满载幻想、趣味和音乐，快加入我们吧！</a:t>
            </a:r>
            <a:endParaRPr lang="zh-CN" altLang="zh-CN" sz="2400" dirty="0"/>
          </a:p>
        </p:txBody>
      </p:sp>
      <p:pic>
        <p:nvPicPr>
          <p:cNvPr id="6" name="Picture 4" descr="C:\Users\百家监管\Desktop\图片素材\迪斯尼素材\花车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350" y="2843581"/>
            <a:ext cx="2928958" cy="2322968"/>
          </a:xfrm>
          <a:prstGeom prst="ellipse">
            <a:avLst/>
          </a:prstGeom>
          <a:noFill/>
        </p:spPr>
      </p:pic>
      <p:pic>
        <p:nvPicPr>
          <p:cNvPr id="10" name="Picture 7" descr="C:\Users\百家监管\Desktop\图片素材\迪斯尼素材\花车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8100" y="2828221"/>
            <a:ext cx="2643206" cy="2216882"/>
          </a:xfrm>
          <a:prstGeom prst="flowChartConnector">
            <a:avLst/>
          </a:prstGeom>
          <a:noFill/>
        </p:spPr>
      </p:pic>
      <p:pic>
        <p:nvPicPr>
          <p:cNvPr id="7" name="Picture 5" descr="C:\Users\百家监管\Desktop\图片素材\迪斯尼素材\花车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3946" y="2564904"/>
            <a:ext cx="2709750" cy="2120170"/>
          </a:xfrm>
          <a:prstGeom prst="rect">
            <a:avLst/>
          </a:prstGeom>
          <a:noFill/>
        </p:spPr>
      </p:pic>
      <p:pic>
        <p:nvPicPr>
          <p:cNvPr id="8" name="Picture 3" descr="C:\Users\百家监管\Desktop\图片素材\迪斯尼素材\花车0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79" y="4797152"/>
            <a:ext cx="3018353" cy="2012235"/>
          </a:xfrm>
          <a:prstGeom prst="verticalScroll">
            <a:avLst/>
          </a:prstGeom>
          <a:noFill/>
        </p:spPr>
      </p:pic>
      <p:pic>
        <p:nvPicPr>
          <p:cNvPr id="9" name="Picture 6" descr="C:\Users\百家监管\Desktop\图片素材\迪斯尼素材\花车0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0804" y="5042663"/>
            <a:ext cx="2232248" cy="1829729"/>
          </a:xfrm>
          <a:prstGeom prst="roundRect">
            <a:avLst/>
          </a:prstGeom>
          <a:noFill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tim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75" y="1916832"/>
            <a:ext cx="9102649" cy="4941167"/>
          </a:xfrm>
          <a:prstGeom prst="rect">
            <a:avLst/>
          </a:prstGeom>
          <a:noFill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0427AE-0EBB-4214-8175-3B2BF5579FF2}"/>
              </a:ext>
            </a:extLst>
          </p:cNvPr>
          <p:cNvSpPr txBox="1"/>
          <p:nvPr/>
        </p:nvSpPr>
        <p:spPr>
          <a:xfrm>
            <a:off x="20675" y="17373"/>
            <a:ext cx="91233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上海迪士尼乐园简介：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上海迪士尼是中国第二个乐园，是亚洲最大的，是世界第六个迪士尼主题公园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二：上海迪士尼拥有全球最大的迪士尼城堡，独有的海岛主题园区，最长的迪士尼花车巡游线路，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别具一格的六大主题园区包括：“米奇大街”“奇想花园”“探险岛”“明日世界”“宝藏湾”“梦幻世界”等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 dir="l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b="1" dirty="0"/>
              <a:t>点亮奇梦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5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</a:t>
            </a:r>
            <a:r>
              <a:rPr lang="zh-CN" altLang="en-US" sz="2400" dirty="0"/>
              <a:t>施展迪士尼魔力，用令人惊叹的特效点亮夜幕，看“奇幻童话城堡”如何华丽变身！</a:t>
            </a:r>
            <a:endParaRPr lang="zh-CN" altLang="zh-CN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2936"/>
            <a:ext cx="4788024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852936"/>
            <a:ext cx="4788024" cy="40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10D9C1-154C-4159-B4BA-C8DEE2480975}"/>
              </a:ext>
            </a:extLst>
          </p:cNvPr>
          <p:cNvSpPr txBox="1"/>
          <p:nvPr/>
        </p:nvSpPr>
        <p:spPr>
          <a:xfrm>
            <a:off x="1061356" y="47667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谢谢大家观看，提前预祝大家新年快乐！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3A8764-CA6C-42DF-98A5-976C40F4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6752"/>
            <a:ext cx="449999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8606"/>
      </p:ext>
    </p:extLst>
  </p:cSld>
  <p:clrMapOvr>
    <a:masterClrMapping/>
  </p:clrMapOvr>
  <p:transition>
    <p:pull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0"/>
            <a:ext cx="89644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准备工作：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）下载上海迪士尼乐园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，到园区可以看到等候时长、快速通道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领取情况、演出的场次等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）密封小零食、充电宝、书：排队时使用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）钱、信用卡：园内小卖车需要用现金，其他都可以用信用卡和支付宝支付。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）防晒用品：防晒霜、帽子、眼镜等，看个人所需吧。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）服装：尽量穿舒适的去吧特别是鞋子。（小公主要漂亮另当别论）。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元零钱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：“创极速光轮”、绳索挑战道、古迹探索营需要存包，用零钱。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：入园必须。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）密封水杯：每个厕所前面都有免费的饮用水可以喝，可以灌。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：备一次性雨衣，那可比雨伞要方便很多；雷鸣山漂流有时会被水冲湿。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）排项目前先上厕所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）交通：地铁最早一班到迪士尼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左右；最后一班是晚上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分，地铁站会在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分左右就关门，一旦错过末班地铁就不妙了。出租车、自驾车可以都在迪士尼乐园停车场上下客</a:t>
            </a:r>
          </a:p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82293"/>
            <a:ext cx="2736304" cy="263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093428"/>
            <a:ext cx="2808312" cy="253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6" y="116632"/>
            <a:ext cx="101658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快速通道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(FP)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的领取：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领取间隔需要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小时，一人一次只能领取一张，不得代领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探险岛游客服务中心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雷鸣山漂流、翱翔飞跃地平线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梦幻世界游客服务中心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小飞侠天空奇遇、七个小矮人矿车、小熊威尼历险记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明日世界游客服务中心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创急速光轮、巴斯光年星际营救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最佳游玩线路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按热门程度和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领取速度开始玩：探险岛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宝藏湾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梦幻世界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明日世界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奇想花园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米奇大街</a:t>
            </a:r>
          </a:p>
          <a:p>
            <a:pPr latinLnBrk="1"/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早上：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点钟前排入安检队伍，基本可以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第一批入园，然后直奔探险岛，领取第一张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翱翔飞越地平线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雷鸣山漂流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继续朝宝藏湾走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加勒比海盗沉落宝藏之战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atinLnBrk="1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梦幻世界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七个小矮人矿山车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小飞侠天空奇遇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，这时基本每个项目排队时间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都不长。继续往前走就是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【[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明日世界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，如果创极速光轮排队时间长，就拿第二次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创极速光轮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（离第一张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小时规则时间到了）时间不长就直接玩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巴斯光年星际营救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，这样第一圈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走下来，几个热门的项目都玩到了。</a:t>
            </a:r>
          </a:p>
          <a:p>
            <a:pPr latinLnBrk="1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下午：项目排队的人很多，那就去看演出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冰雪奇缘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欢唱盛会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风暴来临惊天特技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 ——</a:t>
            </a:r>
          </a:p>
          <a:p>
            <a:pPr latinLnBrk="1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人猿泰山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】——15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花车巡游不要错过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晚上：烟花表演时间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pull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08920"/>
            <a:ext cx="4283968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/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dirty="0"/>
              <a:t>急速光轮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7219528" cy="172819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推荐指数：</a:t>
            </a:r>
            <a:r>
              <a:rPr lang="en-US" altLang="zh-CN" dirty="0"/>
              <a:t>5 </a:t>
            </a:r>
            <a:r>
              <a:rPr lang="zh-CN" altLang="en-US" dirty="0"/>
              <a:t>颗星</a:t>
            </a:r>
            <a:endParaRPr lang="en-US" altLang="zh-CN" dirty="0"/>
          </a:p>
          <a:p>
            <a:r>
              <a:rPr lang="zh-CN" altLang="en-US" dirty="0"/>
              <a:t>刺激指数：</a:t>
            </a:r>
            <a:r>
              <a:rPr lang="en-US" altLang="zh-CN" dirty="0"/>
              <a:t>5 </a:t>
            </a:r>
            <a:r>
              <a:rPr lang="zh-CN" altLang="en-US" dirty="0"/>
              <a:t>颗星 </a:t>
            </a:r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:</a:t>
            </a:r>
            <a:r>
              <a:rPr lang="zh-CN" altLang="en-US" dirty="0"/>
              <a:t>急速光轮是需要存包的，大一点或者是容易飞出去的物品都不允许带进去。眼镜或者 是手机可以带进去，到时候车前会有一个小盒子，来给你放这些随身物品。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708920"/>
            <a:ext cx="4860032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/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dirty="0"/>
              <a:t>加勒比海盗沉落宝藏之战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7867600" cy="172819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推荐指数：</a:t>
            </a:r>
            <a:r>
              <a:rPr lang="en-US" altLang="zh-CN" dirty="0"/>
              <a:t>5 </a:t>
            </a:r>
            <a:r>
              <a:rPr lang="zh-CN" altLang="en-US" dirty="0"/>
              <a:t>颗星</a:t>
            </a:r>
            <a:endParaRPr lang="en-US" altLang="zh-CN" dirty="0"/>
          </a:p>
          <a:p>
            <a:r>
              <a:rPr lang="zh-CN" altLang="en-US" dirty="0"/>
              <a:t>刺激指数：</a:t>
            </a:r>
            <a:r>
              <a:rPr lang="en-US" altLang="zh-CN" dirty="0"/>
              <a:t>4 </a:t>
            </a:r>
            <a:r>
              <a:rPr lang="zh-CN" altLang="en-US" dirty="0"/>
              <a:t>颗星 </a:t>
            </a:r>
            <a:endParaRPr lang="en-US" altLang="zh-CN" dirty="0"/>
          </a:p>
          <a:p>
            <a:r>
              <a:rPr lang="zh-CN" altLang="en-US" dirty="0"/>
              <a:t>这个项目内幕效果做的很棒！！您可体验在海底穿梭，又浮上海面！完 全真实巨幕还原了加勒比海盗电影中的场景！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1AA07-5748-402E-A083-6A468B7DB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" y="2964552"/>
            <a:ext cx="4560560" cy="38934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042B7E-2860-4530-8F77-23CCCE8F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14" y="2964551"/>
            <a:ext cx="4793686" cy="3893447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/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en-US" dirty="0"/>
              <a:t>飞跃地平线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7219528" cy="172819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5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4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en-US" sz="2400" dirty="0"/>
              <a:t>巨型球幕影院，会飞起来哦！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5537" y="2811402"/>
            <a:ext cx="4278463" cy="404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B96E4-8BAE-4E86-9480-DBDAE4B2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" y="2811402"/>
            <a:ext cx="4857750" cy="4046597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项目篇</a:t>
            </a:r>
            <a:r>
              <a:rPr lang="en-US" altLang="zh-CN" sz="4000" dirty="0"/>
              <a:t>—</a:t>
            </a:r>
            <a:r>
              <a:rPr lang="zh-CN" altLang="zh-CN" sz="4000" b="1" dirty="0"/>
              <a:t>雷鸣山漂流</a:t>
            </a:r>
            <a:br>
              <a:rPr lang="zh-CN" altLang="zh-CN" sz="4000" dirty="0"/>
            </a:br>
            <a:r>
              <a:rPr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推荐指数：</a:t>
            </a:r>
            <a:r>
              <a:rPr lang="en-US" altLang="zh-CN" sz="2200" dirty="0"/>
              <a:t>5 </a:t>
            </a:r>
            <a:r>
              <a:rPr lang="zh-CN" altLang="en-US" sz="2200" dirty="0"/>
              <a:t>颗星</a:t>
            </a:r>
            <a:endParaRPr lang="en-US" altLang="zh-CN" sz="2200" dirty="0"/>
          </a:p>
          <a:p>
            <a:r>
              <a:rPr lang="zh-CN" altLang="en-US" sz="2200" dirty="0"/>
              <a:t>刺激指数：</a:t>
            </a:r>
            <a:r>
              <a:rPr lang="en-US" altLang="zh-CN" sz="2200" dirty="0"/>
              <a:t>3</a:t>
            </a:r>
            <a:r>
              <a:rPr lang="zh-CN" altLang="en-US" sz="2200" dirty="0"/>
              <a:t>颗星 </a:t>
            </a:r>
            <a:endParaRPr lang="en-US" altLang="zh-CN" sz="2200" dirty="0"/>
          </a:p>
          <a:p>
            <a:r>
              <a:rPr lang="zh-CN" altLang="zh-CN" sz="2200" dirty="0"/>
              <a:t>简介：</a:t>
            </a:r>
            <a:r>
              <a:rPr lang="zh-CN" altLang="en-US" sz="2200" dirty="0"/>
              <a:t>踏上刺激的漂筏之旅，深入黑暗的深渊，和凶猛的巨兽赛跑， 在激流中辗转翻腾</a:t>
            </a:r>
            <a:r>
              <a:rPr lang="zh-CN" altLang="en-US" dirty="0"/>
              <a:t>。</a:t>
            </a:r>
            <a:endParaRPr lang="zh-CN" altLang="zh-CN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857088"/>
            <a:ext cx="4283968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47C025-DD76-46B9-825E-AC5487305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7"/>
            <a:ext cx="4860032" cy="4005064"/>
          </a:xfrm>
          <a:prstGeom prst="rect">
            <a:avLst/>
          </a:prstGeom>
        </p:spPr>
      </p:pic>
    </p:spTree>
  </p:cSld>
  <p:clrMapOvr>
    <a:masterClrMapping/>
  </p:clrMapOvr>
  <p:transition>
    <p:pull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686800" cy="838200"/>
          </a:xfrm>
        </p:spPr>
        <p:txBody>
          <a:bodyPr>
            <a:normAutofit/>
          </a:bodyPr>
          <a:lstStyle/>
          <a:p>
            <a:r>
              <a:rPr lang="zh-CN" altLang="en-US" dirty="0"/>
              <a:t>项目篇</a:t>
            </a:r>
            <a:r>
              <a:rPr lang="en-US" altLang="zh-CN" dirty="0"/>
              <a:t>—</a:t>
            </a:r>
            <a:r>
              <a:rPr lang="zh-CN" altLang="zh-CN" b="1" dirty="0"/>
              <a:t>探险家独木舟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24745"/>
            <a:ext cx="8371656" cy="172819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推荐指数：</a:t>
            </a:r>
            <a:r>
              <a:rPr lang="en-US" altLang="zh-CN" sz="2400" dirty="0"/>
              <a:t>4 </a:t>
            </a:r>
            <a:r>
              <a:rPr lang="zh-CN" altLang="en-US" sz="2400" dirty="0"/>
              <a:t>颗星</a:t>
            </a:r>
            <a:endParaRPr lang="en-US" altLang="zh-CN" sz="2400" dirty="0"/>
          </a:p>
          <a:p>
            <a:r>
              <a:rPr lang="zh-CN" altLang="en-US" sz="2400" dirty="0"/>
              <a:t>刺激指数：</a:t>
            </a:r>
            <a:r>
              <a:rPr lang="en-US" altLang="zh-CN" sz="2400" dirty="0"/>
              <a:t>1</a:t>
            </a:r>
            <a:r>
              <a:rPr lang="zh-CN" altLang="en-US" sz="2400" dirty="0"/>
              <a:t>颗星 </a:t>
            </a:r>
            <a:endParaRPr lang="en-US" altLang="zh-CN" sz="2400" dirty="0"/>
          </a:p>
          <a:p>
            <a:r>
              <a:rPr lang="zh-CN" altLang="zh-CN" sz="2400" dirty="0"/>
              <a:t>简介：你将亲自划着颇具异域风情的独木舟，在激情昂扬的掌舵人的带领下，探索位于湖上的景点，欣赏沿途风景。别担心，掌舵人会教会你正确的划船姿势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80928"/>
            <a:ext cx="9144000" cy="40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ld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995</Words>
  <Application>Microsoft Office PowerPoint</Application>
  <PresentationFormat>全屏显示(4:3)</PresentationFormat>
  <Paragraphs>98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华文楷体</vt:lpstr>
      <vt:lpstr>微软雅黑</vt:lpstr>
      <vt:lpstr>Calibri</vt:lpstr>
      <vt:lpstr>Franklin Gothic Book</vt:lpstr>
      <vt:lpstr>Franklin Gothic Medium</vt:lpstr>
      <vt:lpstr>Wingdings 2</vt:lpstr>
      <vt:lpstr>跋涉</vt:lpstr>
      <vt:lpstr>PowerPoint 演示文稿</vt:lpstr>
      <vt:lpstr>PowerPoint 演示文稿</vt:lpstr>
      <vt:lpstr>PowerPoint 演示文稿</vt:lpstr>
      <vt:lpstr>PowerPoint 演示文稿</vt:lpstr>
      <vt:lpstr>项目篇—急速光轮</vt:lpstr>
      <vt:lpstr>项目篇—加勒比海盗沉落宝藏之战</vt:lpstr>
      <vt:lpstr>项目篇—飞跃地平线 </vt:lpstr>
      <vt:lpstr>项目篇—雷鸣山漂流  </vt:lpstr>
      <vt:lpstr>项目篇—探险家独木舟</vt:lpstr>
      <vt:lpstr>项目篇—古迹探索营</vt:lpstr>
      <vt:lpstr>项目篇—船奇戏水滩</vt:lpstr>
      <vt:lpstr>项目篇—探秘海妖复仇号</vt:lpstr>
      <vt:lpstr>项目篇—晶彩奇航</vt:lpstr>
      <vt:lpstr>项目篇—奇幻童话城堡</vt:lpstr>
      <vt:lpstr>项目篇—七个小矮人矿山车</vt:lpstr>
      <vt:lpstr>项目篇—爱丽丝梦游仙境迷宫</vt:lpstr>
      <vt:lpstr>项目篇—喷气背包飞行器</vt:lpstr>
      <vt:lpstr>项目篇—幻想曲旋转木马</vt:lpstr>
      <vt:lpstr>项目篇—中央大街娱乐演出</vt:lpstr>
      <vt:lpstr>项目篇—点亮奇梦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百家监管</dc:creator>
  <cp:lastModifiedBy>zhang andy</cp:lastModifiedBy>
  <cp:revision>99</cp:revision>
  <dcterms:created xsi:type="dcterms:W3CDTF">2016-09-05T08:50:42Z</dcterms:created>
  <dcterms:modified xsi:type="dcterms:W3CDTF">2019-01-30T06:10:07Z</dcterms:modified>
</cp:coreProperties>
</file>